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5213" cy="42803763"/>
  <p:notesSz cx="6858000" cy="9144000"/>
  <p:defaultTextStyle>
    <a:defPPr>
      <a:defRPr lang="en-US"/>
    </a:defPPr>
    <a:lvl1pPr algn="l" defTabSz="419417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097088" indent="-1644650" algn="l" defTabSz="419417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194175" indent="-3289300" algn="l" defTabSz="419417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291263" indent="-4933950" algn="l" defTabSz="419417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8388350" indent="-6578600" algn="l" defTabSz="4194175" rtl="0" eaLnBrk="0" fontAlgn="base" hangingPunct="0">
      <a:spcBef>
        <a:spcPct val="0"/>
      </a:spcBef>
      <a:spcAft>
        <a:spcPct val="0"/>
      </a:spcAft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3482">
          <p15:clr>
            <a:srgbClr val="A4A3A4"/>
          </p15:clr>
        </p15:guide>
        <p15:guide id="2" pos="9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18" autoAdjust="0"/>
    <p:restoredTop sz="95995" autoAdjust="0"/>
  </p:normalViewPr>
  <p:slideViewPr>
    <p:cSldViewPr>
      <p:cViewPr>
        <p:scale>
          <a:sx n="33" d="100"/>
          <a:sy n="33" d="100"/>
        </p:scale>
        <p:origin x="376" y="16"/>
      </p:cViewPr>
      <p:guideLst>
        <p:guide orient="horz" pos="13482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4D55FAC-8FD4-4D29-AFFE-2634473B2E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23915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BF59A5-2B28-48EE-B596-C94B02B7F5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23915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CD0916-E6BB-4DD0-AA1C-4E976FCEE281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826F6-7C65-440B-9341-0A12D47B61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239158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50BCBE-5CD7-45B1-B6BF-B9770333936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46E4652-55D0-491C-A9FC-1B8049C43D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>
            <a:extLst>
              <a:ext uri="{FF2B5EF4-FFF2-40B4-BE49-F238E27FC236}">
                <a16:creationId xmlns:a16="http://schemas.microsoft.com/office/drawing/2014/main" id="{AA38E674-615D-4C36-AFD1-EF951BCC7B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194799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2 Veri Yer Tutucusu">
            <a:extLst>
              <a:ext uri="{FF2B5EF4-FFF2-40B4-BE49-F238E27FC236}">
                <a16:creationId xmlns:a16="http://schemas.microsoft.com/office/drawing/2014/main" id="{6F50B3C4-8241-4EB2-9EF7-9CD2D46C206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194799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EE95F0B-7ECE-4287-AE2A-C245DEE07BA8}" type="datetimeFigureOut">
              <a:rPr lang="tr-TR"/>
              <a:pPr>
                <a:defRPr/>
              </a:pPr>
              <a:t>14.11.2022</a:t>
            </a:fld>
            <a:endParaRPr lang="tr-TR"/>
          </a:p>
        </p:txBody>
      </p:sp>
      <p:sp>
        <p:nvSpPr>
          <p:cNvPr id="4" name="3 Slayt Görüntüsü Yer Tutucusu">
            <a:extLst>
              <a:ext uri="{FF2B5EF4-FFF2-40B4-BE49-F238E27FC236}">
                <a16:creationId xmlns:a16="http://schemas.microsoft.com/office/drawing/2014/main" id="{BC198C38-7CEC-4A96-AB56-ABB1BD290C2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/>
          </a:p>
        </p:txBody>
      </p:sp>
      <p:sp>
        <p:nvSpPr>
          <p:cNvPr id="5" name="4 Not Yer Tutucusu">
            <a:extLst>
              <a:ext uri="{FF2B5EF4-FFF2-40B4-BE49-F238E27FC236}">
                <a16:creationId xmlns:a16="http://schemas.microsoft.com/office/drawing/2014/main" id="{A9F39561-7D19-4FE9-A178-1D2806CADE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noProof="0"/>
              <a:t>Asıl metin stillerini düzenlemek için tıklatın</a:t>
            </a:r>
          </a:p>
          <a:p>
            <a:pPr lvl="1"/>
            <a:r>
              <a:rPr lang="tr-TR" noProof="0"/>
              <a:t>İkinci düzey</a:t>
            </a:r>
          </a:p>
          <a:p>
            <a:pPr lvl="2"/>
            <a:r>
              <a:rPr lang="tr-TR" noProof="0"/>
              <a:t>Üçüncü düzey</a:t>
            </a:r>
          </a:p>
          <a:p>
            <a:pPr lvl="3"/>
            <a:r>
              <a:rPr lang="tr-TR" noProof="0"/>
              <a:t>Dördüncü düzey</a:t>
            </a:r>
          </a:p>
          <a:p>
            <a:pPr lvl="4"/>
            <a:r>
              <a:rPr lang="tr-TR" noProof="0"/>
              <a:t>Beşinci düzey</a:t>
            </a:r>
          </a:p>
        </p:txBody>
      </p:sp>
      <p:sp>
        <p:nvSpPr>
          <p:cNvPr id="6" name="5 Altbilgi Yer Tutucusu">
            <a:extLst>
              <a:ext uri="{FF2B5EF4-FFF2-40B4-BE49-F238E27FC236}">
                <a16:creationId xmlns:a16="http://schemas.microsoft.com/office/drawing/2014/main" id="{4B480E75-80CA-4756-9767-0BE153AA51C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194799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6 Slayt Numarası Yer Tutucusu">
            <a:extLst>
              <a:ext uri="{FF2B5EF4-FFF2-40B4-BE49-F238E27FC236}">
                <a16:creationId xmlns:a16="http://schemas.microsoft.com/office/drawing/2014/main" id="{4205D590-0CBD-45F8-BF11-33C495AE76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21B7802-1C71-4010-85E6-62378D9BB851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2438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04875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57313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0975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62364" algn="l" defTabSz="904945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6pPr>
    <a:lvl7pPr marL="2714836" algn="l" defTabSz="904945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7pPr>
    <a:lvl8pPr marL="3167309" algn="l" defTabSz="904945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8pPr>
    <a:lvl9pPr marL="3619781" algn="l" defTabSz="904945" rtl="0" eaLnBrk="1" latinLnBrk="0" hangingPunct="1">
      <a:defRPr sz="118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Slayt Görüntüsü Yer Tutucusu">
            <a:extLst>
              <a:ext uri="{FF2B5EF4-FFF2-40B4-BE49-F238E27FC236}">
                <a16:creationId xmlns:a16="http://schemas.microsoft.com/office/drawing/2014/main" id="{1AB93329-1548-491A-B982-A2B8ABC5B8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Not Yer Tutucusu">
            <a:extLst>
              <a:ext uri="{FF2B5EF4-FFF2-40B4-BE49-F238E27FC236}">
                <a16:creationId xmlns:a16="http://schemas.microsoft.com/office/drawing/2014/main" id="{A43E32FB-BBD2-4CEA-A8A2-B3EA4E617B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tr-TR" altLang="en-US" sz="1188"/>
          </a:p>
        </p:txBody>
      </p:sp>
      <p:sp>
        <p:nvSpPr>
          <p:cNvPr id="5124" name="3 Slayt Numarası Yer Tutucusu">
            <a:extLst>
              <a:ext uri="{FF2B5EF4-FFF2-40B4-BE49-F238E27FC236}">
                <a16:creationId xmlns:a16="http://schemas.microsoft.com/office/drawing/2014/main" id="{FEDBF2F4-CA75-4A35-BACA-F9A7C7AD8E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1941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1941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1941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1941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EEFFE9-1651-4B89-9B71-E4863178C4D7}" type="slidenum">
              <a:rPr lang="tr-TR" altLang="en-US" sz="1200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tr-TR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13296915"/>
            <a:ext cx="25733932" cy="917506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4" y="24255467"/>
            <a:ext cx="21192648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256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051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0770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102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128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1540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1797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2054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19D34-D1AE-4BBD-B1EF-FA07577D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34269-A5E2-4463-91EC-A60DE24773AC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F044B-F31F-4376-BC20-CE83FEFD0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B11D5-A0E0-42C0-89D7-63652A1CB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CFA2E-4013-44E8-87BD-BADB5029B5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29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777D3-B0F9-4D4B-B271-AD74EBA7C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1325-5452-42EF-B28F-A88773DE1909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1312C3-9AFB-490C-A9F5-A81C0EE4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CE9B8-C8C3-4396-B59B-B58D01BCD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30178-9E15-4F22-A979-1F57CBD6A7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942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23586" y="10968469"/>
            <a:ext cx="22564497" cy="23374619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14335" y="10968469"/>
            <a:ext cx="67204666" cy="23374619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77F3C-6BF0-4534-95E0-0F2AD3A94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4CB1D-F168-4FE1-812F-B71E16249E83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274EA-8890-4BDC-8A8B-D42C0EB69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192C0-B3CE-437B-8655-7D5C0CC50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F9F9D-46E1-4768-BC15-15DDAD23CE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487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313D9-4F94-46C4-9944-B505F4A1C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A43334-F4A7-4FF0-8206-1D2537DA3CD8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6D3F44-3C91-450C-A5B6-9E1BE9CA2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E575A-C48D-4151-B098-9F8BC5FF4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4865A-FDB9-447A-AE5E-4817020FFD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7986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2" y="27505387"/>
            <a:ext cx="25733932" cy="8501303"/>
          </a:xfrm>
        </p:spPr>
        <p:txBody>
          <a:bodyPr anchor="t"/>
          <a:lstStyle>
            <a:lvl1pPr algn="l">
              <a:defRPr sz="1768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2" y="18142065"/>
            <a:ext cx="25733932" cy="9363321"/>
          </a:xfrm>
        </p:spPr>
        <p:txBody>
          <a:bodyPr anchor="b"/>
          <a:lstStyle>
            <a:lvl1pPr marL="0" indent="0">
              <a:buNone/>
              <a:defRPr sz="8888">
                <a:solidFill>
                  <a:schemeClr val="tx1">
                    <a:tint val="75000"/>
                  </a:schemeClr>
                </a:solidFill>
              </a:defRPr>
            </a:lvl1pPr>
            <a:lvl2pPr marL="2025682" indent="0">
              <a:buNone/>
              <a:defRPr sz="7932">
                <a:solidFill>
                  <a:schemeClr val="tx1">
                    <a:tint val="75000"/>
                  </a:schemeClr>
                </a:solidFill>
              </a:defRPr>
            </a:lvl2pPr>
            <a:lvl3pPr marL="4051363" indent="0">
              <a:buNone/>
              <a:defRPr sz="7072">
                <a:solidFill>
                  <a:schemeClr val="tx1">
                    <a:tint val="75000"/>
                  </a:schemeClr>
                </a:solidFill>
              </a:defRPr>
            </a:lvl3pPr>
            <a:lvl4pPr marL="6077046" indent="0">
              <a:buNone/>
              <a:defRPr sz="6212">
                <a:solidFill>
                  <a:schemeClr val="tx1">
                    <a:tint val="75000"/>
                  </a:schemeClr>
                </a:solidFill>
              </a:defRPr>
            </a:lvl4pPr>
            <a:lvl5pPr marL="8102728" indent="0">
              <a:buNone/>
              <a:defRPr sz="6212">
                <a:solidFill>
                  <a:schemeClr val="tx1">
                    <a:tint val="75000"/>
                  </a:schemeClr>
                </a:solidFill>
              </a:defRPr>
            </a:lvl5pPr>
            <a:lvl6pPr marL="10128409" indent="0">
              <a:buNone/>
              <a:defRPr sz="6212">
                <a:solidFill>
                  <a:schemeClr val="tx1">
                    <a:tint val="75000"/>
                  </a:schemeClr>
                </a:solidFill>
              </a:defRPr>
            </a:lvl6pPr>
            <a:lvl7pPr marL="12154091" indent="0">
              <a:buNone/>
              <a:defRPr sz="6212">
                <a:solidFill>
                  <a:schemeClr val="tx1">
                    <a:tint val="75000"/>
                  </a:schemeClr>
                </a:solidFill>
              </a:defRPr>
            </a:lvl7pPr>
            <a:lvl8pPr marL="14179773" indent="0">
              <a:buNone/>
              <a:defRPr sz="6212">
                <a:solidFill>
                  <a:schemeClr val="tx1">
                    <a:tint val="75000"/>
                  </a:schemeClr>
                </a:solidFill>
              </a:defRPr>
            </a:lvl8pPr>
            <a:lvl9pPr marL="16205455" indent="0">
              <a:buNone/>
              <a:defRPr sz="62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950D1-D14A-4649-9E73-CDEA25187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6146A-34BF-4D17-812F-F1B3A043563D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24B3C6-538B-4993-BDDC-9151BE7D5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F5692-22B9-4FE3-959E-0D03F39E7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F6076-5B6F-409B-818A-CF7252BE3E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89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14336" y="63918308"/>
            <a:ext cx="44881955" cy="180796354"/>
          </a:xfrm>
        </p:spPr>
        <p:txBody>
          <a:bodyPr/>
          <a:lstStyle>
            <a:lvl1pPr>
              <a:defRPr sz="12424"/>
            </a:lvl1pPr>
            <a:lvl2pPr>
              <a:defRPr sz="10608"/>
            </a:lvl2pPr>
            <a:lvl3pPr>
              <a:defRPr sz="8888"/>
            </a:lvl3pPr>
            <a:lvl4pPr>
              <a:defRPr sz="7932"/>
            </a:lvl4pPr>
            <a:lvl5pPr>
              <a:defRPr sz="7932"/>
            </a:lvl5pPr>
            <a:lvl6pPr>
              <a:defRPr sz="7932"/>
            </a:lvl6pPr>
            <a:lvl7pPr>
              <a:defRPr sz="7932"/>
            </a:lvl7pPr>
            <a:lvl8pPr>
              <a:defRPr sz="7932"/>
            </a:lvl8pPr>
            <a:lvl9pPr>
              <a:defRPr sz="79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0873" y="63918308"/>
            <a:ext cx="44887208" cy="180796354"/>
          </a:xfrm>
        </p:spPr>
        <p:txBody>
          <a:bodyPr/>
          <a:lstStyle>
            <a:lvl1pPr>
              <a:defRPr sz="12424"/>
            </a:lvl1pPr>
            <a:lvl2pPr>
              <a:defRPr sz="10608"/>
            </a:lvl2pPr>
            <a:lvl3pPr>
              <a:defRPr sz="8888"/>
            </a:lvl3pPr>
            <a:lvl4pPr>
              <a:defRPr sz="7932"/>
            </a:lvl4pPr>
            <a:lvl5pPr>
              <a:defRPr sz="7932"/>
            </a:lvl5pPr>
            <a:lvl6pPr>
              <a:defRPr sz="7932"/>
            </a:lvl6pPr>
            <a:lvl7pPr>
              <a:defRPr sz="7932"/>
            </a:lvl7pPr>
            <a:lvl8pPr>
              <a:defRPr sz="7932"/>
            </a:lvl8pPr>
            <a:lvl9pPr>
              <a:defRPr sz="793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F44BF94-F963-4473-9885-2093A82F5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9C7CA-5A6E-4FF9-8FF7-B4EDCD7F6B4C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1F83DA-5DC1-4B81-A67F-686ED5D5E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75A4C93-18AE-49D3-9944-563BF9FA8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55AB8-53EA-4EBF-A671-75A65C689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57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3" y="1714136"/>
            <a:ext cx="27247693" cy="71339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3" y="9581310"/>
            <a:ext cx="13376809" cy="3993034"/>
          </a:xfrm>
        </p:spPr>
        <p:txBody>
          <a:bodyPr anchor="b"/>
          <a:lstStyle>
            <a:lvl1pPr marL="0" indent="0">
              <a:buNone/>
              <a:defRPr sz="10608" b="1"/>
            </a:lvl1pPr>
            <a:lvl2pPr marL="2025682" indent="0">
              <a:buNone/>
              <a:defRPr sz="8888" b="1"/>
            </a:lvl2pPr>
            <a:lvl3pPr marL="4051363" indent="0">
              <a:buNone/>
              <a:defRPr sz="7932" b="1"/>
            </a:lvl3pPr>
            <a:lvl4pPr marL="6077046" indent="0">
              <a:buNone/>
              <a:defRPr sz="7072" b="1"/>
            </a:lvl4pPr>
            <a:lvl5pPr marL="8102728" indent="0">
              <a:buNone/>
              <a:defRPr sz="7072" b="1"/>
            </a:lvl5pPr>
            <a:lvl6pPr marL="10128409" indent="0">
              <a:buNone/>
              <a:defRPr sz="7072" b="1"/>
            </a:lvl6pPr>
            <a:lvl7pPr marL="12154091" indent="0">
              <a:buNone/>
              <a:defRPr sz="7072" b="1"/>
            </a:lvl7pPr>
            <a:lvl8pPr marL="14179773" indent="0">
              <a:buNone/>
              <a:defRPr sz="7072" b="1"/>
            </a:lvl8pPr>
            <a:lvl9pPr marL="16205455" indent="0">
              <a:buNone/>
              <a:defRPr sz="70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3" y="13574344"/>
            <a:ext cx="13376809" cy="24661708"/>
          </a:xfrm>
        </p:spPr>
        <p:txBody>
          <a:bodyPr/>
          <a:lstStyle>
            <a:lvl1pPr>
              <a:defRPr sz="10608"/>
            </a:lvl1pPr>
            <a:lvl2pPr>
              <a:defRPr sz="8888"/>
            </a:lvl2pPr>
            <a:lvl3pPr>
              <a:defRPr sz="7932"/>
            </a:lvl3pPr>
            <a:lvl4pPr>
              <a:defRPr sz="7072"/>
            </a:lvl4pPr>
            <a:lvl5pPr>
              <a:defRPr sz="7072"/>
            </a:lvl5pPr>
            <a:lvl6pPr>
              <a:defRPr sz="7072"/>
            </a:lvl6pPr>
            <a:lvl7pPr>
              <a:defRPr sz="7072"/>
            </a:lvl7pPr>
            <a:lvl8pPr>
              <a:defRPr sz="7072"/>
            </a:lvl8pPr>
            <a:lvl9pPr>
              <a:defRPr sz="70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92" y="9581310"/>
            <a:ext cx="13382064" cy="3993034"/>
          </a:xfrm>
        </p:spPr>
        <p:txBody>
          <a:bodyPr anchor="b"/>
          <a:lstStyle>
            <a:lvl1pPr marL="0" indent="0">
              <a:buNone/>
              <a:defRPr sz="10608" b="1"/>
            </a:lvl1pPr>
            <a:lvl2pPr marL="2025682" indent="0">
              <a:buNone/>
              <a:defRPr sz="8888" b="1"/>
            </a:lvl2pPr>
            <a:lvl3pPr marL="4051363" indent="0">
              <a:buNone/>
              <a:defRPr sz="7932" b="1"/>
            </a:lvl3pPr>
            <a:lvl4pPr marL="6077046" indent="0">
              <a:buNone/>
              <a:defRPr sz="7072" b="1"/>
            </a:lvl4pPr>
            <a:lvl5pPr marL="8102728" indent="0">
              <a:buNone/>
              <a:defRPr sz="7072" b="1"/>
            </a:lvl5pPr>
            <a:lvl6pPr marL="10128409" indent="0">
              <a:buNone/>
              <a:defRPr sz="7072" b="1"/>
            </a:lvl6pPr>
            <a:lvl7pPr marL="12154091" indent="0">
              <a:buNone/>
              <a:defRPr sz="7072" b="1"/>
            </a:lvl7pPr>
            <a:lvl8pPr marL="14179773" indent="0">
              <a:buNone/>
              <a:defRPr sz="7072" b="1"/>
            </a:lvl8pPr>
            <a:lvl9pPr marL="16205455" indent="0">
              <a:buNone/>
              <a:defRPr sz="7072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92" y="13574344"/>
            <a:ext cx="13382064" cy="24661708"/>
          </a:xfrm>
        </p:spPr>
        <p:txBody>
          <a:bodyPr/>
          <a:lstStyle>
            <a:lvl1pPr>
              <a:defRPr sz="10608"/>
            </a:lvl1pPr>
            <a:lvl2pPr>
              <a:defRPr sz="8888"/>
            </a:lvl2pPr>
            <a:lvl3pPr>
              <a:defRPr sz="7932"/>
            </a:lvl3pPr>
            <a:lvl4pPr>
              <a:defRPr sz="7072"/>
            </a:lvl4pPr>
            <a:lvl5pPr>
              <a:defRPr sz="7072"/>
            </a:lvl5pPr>
            <a:lvl6pPr>
              <a:defRPr sz="7072"/>
            </a:lvl6pPr>
            <a:lvl7pPr>
              <a:defRPr sz="7072"/>
            </a:lvl7pPr>
            <a:lvl8pPr>
              <a:defRPr sz="7072"/>
            </a:lvl8pPr>
            <a:lvl9pPr>
              <a:defRPr sz="707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6FE0F40-8BF1-455E-B9A0-7A56276E9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145F0-5158-417A-A02B-16A08918CAFE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7339A53-F406-473E-8234-CB2AB1BB2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89D49C1-81CA-4104-9C13-3649BF399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51D06-F4F3-4B28-B597-C35002E06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9001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F277D6C-02EC-46D0-902B-4BD6CDC18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67CF0-29E6-4292-8920-135E5C053EBB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AC0D571-3767-4E82-A0E9-A0CE6D17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9966B75-5087-467E-9C1F-EC315948A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B435F-67A9-4982-BAEF-F8D1BF438A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853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9D4CB94-D633-4F66-8AE9-C459FB265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AB14F-F7FE-4A38-90F7-62311D6664EA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9D6FB1F-8BD1-4ECB-B01E-2F8535747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9E16FB0-191A-423F-B98B-E224E29FE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1BCD8-D59E-41F8-8BDA-703B672EE1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5894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2" y="1704224"/>
            <a:ext cx="9960337" cy="7252860"/>
          </a:xfrm>
        </p:spPr>
        <p:txBody>
          <a:bodyPr anchor="b"/>
          <a:lstStyle>
            <a:lvl1pPr algn="l">
              <a:defRPr sz="888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9" y="1704229"/>
            <a:ext cx="16924685" cy="36531825"/>
          </a:xfrm>
        </p:spPr>
        <p:txBody>
          <a:bodyPr/>
          <a:lstStyle>
            <a:lvl1pPr>
              <a:defRPr sz="14144"/>
            </a:lvl1pPr>
            <a:lvl2pPr>
              <a:defRPr sz="12424"/>
            </a:lvl2pPr>
            <a:lvl3pPr>
              <a:defRPr sz="10608"/>
            </a:lvl3pPr>
            <a:lvl4pPr>
              <a:defRPr sz="8888"/>
            </a:lvl4pPr>
            <a:lvl5pPr>
              <a:defRPr sz="8888"/>
            </a:lvl5pPr>
            <a:lvl6pPr>
              <a:defRPr sz="8888"/>
            </a:lvl6pPr>
            <a:lvl7pPr>
              <a:defRPr sz="8888"/>
            </a:lvl7pPr>
            <a:lvl8pPr>
              <a:defRPr sz="8888"/>
            </a:lvl8pPr>
            <a:lvl9pPr>
              <a:defRPr sz="888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2" y="8957086"/>
            <a:ext cx="9960337" cy="29278966"/>
          </a:xfrm>
        </p:spPr>
        <p:txBody>
          <a:bodyPr/>
          <a:lstStyle>
            <a:lvl1pPr marL="0" indent="0">
              <a:buNone/>
              <a:defRPr sz="6212"/>
            </a:lvl1pPr>
            <a:lvl2pPr marL="2025682" indent="0">
              <a:buNone/>
              <a:defRPr sz="5352"/>
            </a:lvl2pPr>
            <a:lvl3pPr marL="4051363" indent="0">
              <a:buNone/>
              <a:defRPr sz="4396"/>
            </a:lvl3pPr>
            <a:lvl4pPr marL="6077046" indent="0">
              <a:buNone/>
              <a:defRPr sz="4014"/>
            </a:lvl4pPr>
            <a:lvl5pPr marL="8102728" indent="0">
              <a:buNone/>
              <a:defRPr sz="4014"/>
            </a:lvl5pPr>
            <a:lvl6pPr marL="10128409" indent="0">
              <a:buNone/>
              <a:defRPr sz="4014"/>
            </a:lvl6pPr>
            <a:lvl7pPr marL="12154091" indent="0">
              <a:buNone/>
              <a:defRPr sz="4014"/>
            </a:lvl7pPr>
            <a:lvl8pPr marL="14179773" indent="0">
              <a:buNone/>
              <a:defRPr sz="4014"/>
            </a:lvl8pPr>
            <a:lvl9pPr marL="16205455" indent="0">
              <a:buNone/>
              <a:defRPr sz="40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264552E-62E7-4405-81EB-D01A56631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2D976-AD84-46D6-B3D3-241EAFA50B03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3FCCE-799F-4FEE-B786-04EC7BCD5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B1D75CC-6A86-4304-9F41-AF8F57B06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CCF13-4111-4317-888C-6718DE4519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670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3" y="29962634"/>
            <a:ext cx="18165128" cy="3537259"/>
          </a:xfrm>
        </p:spPr>
        <p:txBody>
          <a:bodyPr anchor="b"/>
          <a:lstStyle>
            <a:lvl1pPr algn="l">
              <a:defRPr sz="888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3" y="3824597"/>
            <a:ext cx="18165128" cy="25682258"/>
          </a:xfrm>
        </p:spPr>
        <p:txBody>
          <a:bodyPr rtlCol="0">
            <a:normAutofit/>
          </a:bodyPr>
          <a:lstStyle>
            <a:lvl1pPr marL="0" indent="0">
              <a:buNone/>
              <a:defRPr sz="14144"/>
            </a:lvl1pPr>
            <a:lvl2pPr marL="2025682" indent="0">
              <a:buNone/>
              <a:defRPr sz="12424"/>
            </a:lvl2pPr>
            <a:lvl3pPr marL="4051363" indent="0">
              <a:buNone/>
              <a:defRPr sz="10608"/>
            </a:lvl3pPr>
            <a:lvl4pPr marL="6077046" indent="0">
              <a:buNone/>
              <a:defRPr sz="8888"/>
            </a:lvl4pPr>
            <a:lvl5pPr marL="8102728" indent="0">
              <a:buNone/>
              <a:defRPr sz="8888"/>
            </a:lvl5pPr>
            <a:lvl6pPr marL="10128409" indent="0">
              <a:buNone/>
              <a:defRPr sz="8888"/>
            </a:lvl6pPr>
            <a:lvl7pPr marL="12154091" indent="0">
              <a:buNone/>
              <a:defRPr sz="8888"/>
            </a:lvl7pPr>
            <a:lvl8pPr marL="14179773" indent="0">
              <a:buNone/>
              <a:defRPr sz="8888"/>
            </a:lvl8pPr>
            <a:lvl9pPr marL="16205455" indent="0">
              <a:buNone/>
              <a:defRPr sz="8888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3" y="33499895"/>
            <a:ext cx="18165128" cy="5023493"/>
          </a:xfrm>
        </p:spPr>
        <p:txBody>
          <a:bodyPr/>
          <a:lstStyle>
            <a:lvl1pPr marL="0" indent="0">
              <a:buNone/>
              <a:defRPr sz="6212"/>
            </a:lvl1pPr>
            <a:lvl2pPr marL="2025682" indent="0">
              <a:buNone/>
              <a:defRPr sz="5352"/>
            </a:lvl2pPr>
            <a:lvl3pPr marL="4051363" indent="0">
              <a:buNone/>
              <a:defRPr sz="4396"/>
            </a:lvl3pPr>
            <a:lvl4pPr marL="6077046" indent="0">
              <a:buNone/>
              <a:defRPr sz="4014"/>
            </a:lvl4pPr>
            <a:lvl5pPr marL="8102728" indent="0">
              <a:buNone/>
              <a:defRPr sz="4014"/>
            </a:lvl5pPr>
            <a:lvl6pPr marL="10128409" indent="0">
              <a:buNone/>
              <a:defRPr sz="4014"/>
            </a:lvl6pPr>
            <a:lvl7pPr marL="12154091" indent="0">
              <a:buNone/>
              <a:defRPr sz="4014"/>
            </a:lvl7pPr>
            <a:lvl8pPr marL="14179773" indent="0">
              <a:buNone/>
              <a:defRPr sz="4014"/>
            </a:lvl8pPr>
            <a:lvl9pPr marL="16205455" indent="0">
              <a:buNone/>
              <a:defRPr sz="401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2FD1FB2-177B-4601-AF5A-A7472BF03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B33101-7EC1-4656-9002-86280234EE6C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9610BE1-DE0E-4A99-B3F2-34512CD9F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D1D78F7-529C-44A7-9CE1-4B67C1456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20FD0-15A1-46FD-928C-4796A3D61D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02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EC6EFDF-7BFD-482C-A783-158A654A4C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512888" y="1712913"/>
            <a:ext cx="27249437" cy="713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3916" tIns="211958" rIns="423916" bIns="2119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57DEC2A-93CF-413D-9A3B-892A08500E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512888" y="9986963"/>
            <a:ext cx="27249437" cy="2824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23916" tIns="211958" rIns="423916" bIns="2119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7085A-561F-4242-8012-3DE1EF8851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512888" y="39671625"/>
            <a:ext cx="7065962" cy="2279650"/>
          </a:xfrm>
          <a:prstGeom prst="rect">
            <a:avLst/>
          </a:prstGeom>
        </p:spPr>
        <p:txBody>
          <a:bodyPr vert="horz" lIns="423916" tIns="211958" rIns="423916" bIns="211958" rtlCol="0" anchor="ctr"/>
          <a:lstStyle>
            <a:lvl1pPr algn="l" defTabSz="4051363" eaLnBrk="1" fontAlgn="auto" hangingPunct="1">
              <a:spcBef>
                <a:spcPts val="0"/>
              </a:spcBef>
              <a:spcAft>
                <a:spcPts val="0"/>
              </a:spcAft>
              <a:defRPr sz="5352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5481AE-04BE-47A0-8F8B-E9E1E034F5A3}" type="datetimeFigureOut">
              <a:rPr lang="en-US"/>
              <a:pPr>
                <a:defRPr/>
              </a:pPr>
              <a:t>11/14/2022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D8CC3-E7FD-4D8D-AE0D-7B25F91329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344150" y="39671625"/>
            <a:ext cx="9586913" cy="2279650"/>
          </a:xfrm>
          <a:prstGeom prst="rect">
            <a:avLst/>
          </a:prstGeom>
        </p:spPr>
        <p:txBody>
          <a:bodyPr vert="horz" lIns="423916" tIns="211958" rIns="423916" bIns="211958" rtlCol="0" anchor="ctr"/>
          <a:lstStyle>
            <a:lvl1pPr algn="ctr" defTabSz="4051363" eaLnBrk="1" fontAlgn="auto" hangingPunct="1">
              <a:spcBef>
                <a:spcPts val="0"/>
              </a:spcBef>
              <a:spcAft>
                <a:spcPts val="0"/>
              </a:spcAft>
              <a:defRPr sz="5352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40978-5AC3-4195-B5E5-271349481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1696363" y="39671625"/>
            <a:ext cx="7065962" cy="2279650"/>
          </a:xfrm>
          <a:prstGeom prst="rect">
            <a:avLst/>
          </a:prstGeom>
        </p:spPr>
        <p:txBody>
          <a:bodyPr vert="horz" wrap="square" lIns="423916" tIns="211958" rIns="423916" bIns="211958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5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C08FF51-FBFF-4EE8-A9EF-078312C428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049713" rtl="0" eaLnBrk="0" fontAlgn="base" hangingPunct="0">
        <a:spcBef>
          <a:spcPct val="0"/>
        </a:spcBef>
        <a:spcAft>
          <a:spcPct val="0"/>
        </a:spcAft>
        <a:defRPr sz="19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049713" rtl="0" eaLnBrk="0" fontAlgn="base" hangingPunct="0">
        <a:spcBef>
          <a:spcPct val="0"/>
        </a:spcBef>
        <a:spcAft>
          <a:spcPct val="0"/>
        </a:spcAft>
        <a:defRPr sz="19400">
          <a:solidFill>
            <a:schemeClr val="tx1"/>
          </a:solidFill>
          <a:latin typeface="Calibri" pitchFamily="34" charset="0"/>
        </a:defRPr>
      </a:lvl2pPr>
      <a:lvl3pPr algn="ctr" defTabSz="4049713" rtl="0" eaLnBrk="0" fontAlgn="base" hangingPunct="0">
        <a:spcBef>
          <a:spcPct val="0"/>
        </a:spcBef>
        <a:spcAft>
          <a:spcPct val="0"/>
        </a:spcAft>
        <a:defRPr sz="19400">
          <a:solidFill>
            <a:schemeClr val="tx1"/>
          </a:solidFill>
          <a:latin typeface="Calibri" pitchFamily="34" charset="0"/>
        </a:defRPr>
      </a:lvl3pPr>
      <a:lvl4pPr algn="ctr" defTabSz="4049713" rtl="0" eaLnBrk="0" fontAlgn="base" hangingPunct="0">
        <a:spcBef>
          <a:spcPct val="0"/>
        </a:spcBef>
        <a:spcAft>
          <a:spcPct val="0"/>
        </a:spcAft>
        <a:defRPr sz="19400">
          <a:solidFill>
            <a:schemeClr val="tx1"/>
          </a:solidFill>
          <a:latin typeface="Calibri" pitchFamily="34" charset="0"/>
        </a:defRPr>
      </a:lvl4pPr>
      <a:lvl5pPr algn="ctr" defTabSz="4049713" rtl="0" eaLnBrk="0" fontAlgn="base" hangingPunct="0">
        <a:spcBef>
          <a:spcPct val="0"/>
        </a:spcBef>
        <a:spcAft>
          <a:spcPct val="0"/>
        </a:spcAft>
        <a:defRPr sz="19400">
          <a:solidFill>
            <a:schemeClr val="tx1"/>
          </a:solidFill>
          <a:latin typeface="Calibri" pitchFamily="34" charset="0"/>
        </a:defRPr>
      </a:lvl5pPr>
      <a:lvl6pPr marL="436946" algn="ctr" defTabSz="4050854" rtl="0" fontAlgn="base">
        <a:spcBef>
          <a:spcPct val="0"/>
        </a:spcBef>
        <a:spcAft>
          <a:spcPct val="0"/>
        </a:spcAft>
        <a:defRPr sz="19496">
          <a:solidFill>
            <a:schemeClr val="tx1"/>
          </a:solidFill>
          <a:latin typeface="Calibri" pitchFamily="34" charset="0"/>
        </a:defRPr>
      </a:lvl6pPr>
      <a:lvl7pPr marL="873892" algn="ctr" defTabSz="4050854" rtl="0" fontAlgn="base">
        <a:spcBef>
          <a:spcPct val="0"/>
        </a:spcBef>
        <a:spcAft>
          <a:spcPct val="0"/>
        </a:spcAft>
        <a:defRPr sz="19496">
          <a:solidFill>
            <a:schemeClr val="tx1"/>
          </a:solidFill>
          <a:latin typeface="Calibri" pitchFamily="34" charset="0"/>
        </a:defRPr>
      </a:lvl7pPr>
      <a:lvl8pPr marL="1310838" algn="ctr" defTabSz="4050854" rtl="0" fontAlgn="base">
        <a:spcBef>
          <a:spcPct val="0"/>
        </a:spcBef>
        <a:spcAft>
          <a:spcPct val="0"/>
        </a:spcAft>
        <a:defRPr sz="19496">
          <a:solidFill>
            <a:schemeClr val="tx1"/>
          </a:solidFill>
          <a:latin typeface="Calibri" pitchFamily="34" charset="0"/>
        </a:defRPr>
      </a:lvl8pPr>
      <a:lvl9pPr marL="1747784" algn="ctr" defTabSz="4050854" rtl="0" fontAlgn="base">
        <a:spcBef>
          <a:spcPct val="0"/>
        </a:spcBef>
        <a:spcAft>
          <a:spcPct val="0"/>
        </a:spcAft>
        <a:defRPr sz="19496">
          <a:solidFill>
            <a:schemeClr val="tx1"/>
          </a:solidFill>
          <a:latin typeface="Calibri" pitchFamily="34" charset="0"/>
        </a:defRPr>
      </a:lvl9pPr>
    </p:titleStyle>
    <p:bodyStyle>
      <a:lvl1pPr marL="1517650" indent="-1517650" algn="l" defTabSz="40497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100" kern="1200">
          <a:solidFill>
            <a:schemeClr val="tx1"/>
          </a:solidFill>
          <a:latin typeface="+mn-lt"/>
          <a:ea typeface="+mn-ea"/>
          <a:cs typeface="+mn-cs"/>
        </a:defRPr>
      </a:lvl1pPr>
      <a:lvl2pPr marL="3289300" indent="-1265238" algn="l" defTabSz="40497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400" kern="1200">
          <a:solidFill>
            <a:schemeClr val="tx1"/>
          </a:solidFill>
          <a:latin typeface="+mn-lt"/>
          <a:ea typeface="+mn-ea"/>
          <a:cs typeface="+mn-cs"/>
        </a:defRPr>
      </a:lvl2pPr>
      <a:lvl3pPr marL="5062538" indent="-1011238" algn="l" defTabSz="40497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0600" kern="1200">
          <a:solidFill>
            <a:schemeClr val="tx1"/>
          </a:solidFill>
          <a:latin typeface="+mn-lt"/>
          <a:ea typeface="+mn-ea"/>
          <a:cs typeface="+mn-cs"/>
        </a:defRPr>
      </a:lvl3pPr>
      <a:lvl4pPr marL="7088188" indent="-1011238" algn="l" defTabSz="40497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4pPr>
      <a:lvl5pPr marL="9113838" indent="-1011238" algn="l" defTabSz="40497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8800" kern="1200">
          <a:solidFill>
            <a:schemeClr val="tx1"/>
          </a:solidFill>
          <a:latin typeface="+mn-lt"/>
          <a:ea typeface="+mn-ea"/>
          <a:cs typeface="+mn-cs"/>
        </a:defRPr>
      </a:lvl5pPr>
      <a:lvl6pPr marL="11141251" indent="-1012841" algn="l" defTabSz="4051363" rtl="0" eaLnBrk="1" latinLnBrk="0" hangingPunct="1">
        <a:spcBef>
          <a:spcPct val="20000"/>
        </a:spcBef>
        <a:buFont typeface="Arial" pitchFamily="34" charset="0"/>
        <a:buChar char="•"/>
        <a:defRPr sz="8888" kern="1200">
          <a:solidFill>
            <a:schemeClr val="tx1"/>
          </a:solidFill>
          <a:latin typeface="+mn-lt"/>
          <a:ea typeface="+mn-ea"/>
          <a:cs typeface="+mn-cs"/>
        </a:defRPr>
      </a:lvl6pPr>
      <a:lvl7pPr marL="13166932" indent="-1012841" algn="l" defTabSz="4051363" rtl="0" eaLnBrk="1" latinLnBrk="0" hangingPunct="1">
        <a:spcBef>
          <a:spcPct val="20000"/>
        </a:spcBef>
        <a:buFont typeface="Arial" pitchFamily="34" charset="0"/>
        <a:buChar char="•"/>
        <a:defRPr sz="8888" kern="1200">
          <a:solidFill>
            <a:schemeClr val="tx1"/>
          </a:solidFill>
          <a:latin typeface="+mn-lt"/>
          <a:ea typeface="+mn-ea"/>
          <a:cs typeface="+mn-cs"/>
        </a:defRPr>
      </a:lvl7pPr>
      <a:lvl8pPr marL="15192614" indent="-1012841" algn="l" defTabSz="4051363" rtl="0" eaLnBrk="1" latinLnBrk="0" hangingPunct="1">
        <a:spcBef>
          <a:spcPct val="20000"/>
        </a:spcBef>
        <a:buFont typeface="Arial" pitchFamily="34" charset="0"/>
        <a:buChar char="•"/>
        <a:defRPr sz="8888" kern="1200">
          <a:solidFill>
            <a:schemeClr val="tx1"/>
          </a:solidFill>
          <a:latin typeface="+mn-lt"/>
          <a:ea typeface="+mn-ea"/>
          <a:cs typeface="+mn-cs"/>
        </a:defRPr>
      </a:lvl8pPr>
      <a:lvl9pPr marL="17218295" indent="-1012841" algn="l" defTabSz="4051363" rtl="0" eaLnBrk="1" latinLnBrk="0" hangingPunct="1">
        <a:spcBef>
          <a:spcPct val="20000"/>
        </a:spcBef>
        <a:buFont typeface="Arial" pitchFamily="34" charset="0"/>
        <a:buChar char="•"/>
        <a:defRPr sz="88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51363" rtl="0" eaLnBrk="1" latinLnBrk="0" hangingPunct="1">
        <a:defRPr sz="7932" kern="1200">
          <a:solidFill>
            <a:schemeClr val="tx1"/>
          </a:solidFill>
          <a:latin typeface="+mn-lt"/>
          <a:ea typeface="+mn-ea"/>
          <a:cs typeface="+mn-cs"/>
        </a:defRPr>
      </a:lvl1pPr>
      <a:lvl2pPr marL="2025682" algn="l" defTabSz="4051363" rtl="0" eaLnBrk="1" latinLnBrk="0" hangingPunct="1">
        <a:defRPr sz="7932" kern="1200">
          <a:solidFill>
            <a:schemeClr val="tx1"/>
          </a:solidFill>
          <a:latin typeface="+mn-lt"/>
          <a:ea typeface="+mn-ea"/>
          <a:cs typeface="+mn-cs"/>
        </a:defRPr>
      </a:lvl2pPr>
      <a:lvl3pPr marL="4051363" algn="l" defTabSz="4051363" rtl="0" eaLnBrk="1" latinLnBrk="0" hangingPunct="1">
        <a:defRPr sz="7932" kern="1200">
          <a:solidFill>
            <a:schemeClr val="tx1"/>
          </a:solidFill>
          <a:latin typeface="+mn-lt"/>
          <a:ea typeface="+mn-ea"/>
          <a:cs typeface="+mn-cs"/>
        </a:defRPr>
      </a:lvl3pPr>
      <a:lvl4pPr marL="6077046" algn="l" defTabSz="4051363" rtl="0" eaLnBrk="1" latinLnBrk="0" hangingPunct="1">
        <a:defRPr sz="7932" kern="1200">
          <a:solidFill>
            <a:schemeClr val="tx1"/>
          </a:solidFill>
          <a:latin typeface="+mn-lt"/>
          <a:ea typeface="+mn-ea"/>
          <a:cs typeface="+mn-cs"/>
        </a:defRPr>
      </a:lvl4pPr>
      <a:lvl5pPr marL="8102728" algn="l" defTabSz="4051363" rtl="0" eaLnBrk="1" latinLnBrk="0" hangingPunct="1">
        <a:defRPr sz="7932" kern="1200">
          <a:solidFill>
            <a:schemeClr val="tx1"/>
          </a:solidFill>
          <a:latin typeface="+mn-lt"/>
          <a:ea typeface="+mn-ea"/>
          <a:cs typeface="+mn-cs"/>
        </a:defRPr>
      </a:lvl5pPr>
      <a:lvl6pPr marL="10128409" algn="l" defTabSz="4051363" rtl="0" eaLnBrk="1" latinLnBrk="0" hangingPunct="1">
        <a:defRPr sz="7932" kern="1200">
          <a:solidFill>
            <a:schemeClr val="tx1"/>
          </a:solidFill>
          <a:latin typeface="+mn-lt"/>
          <a:ea typeface="+mn-ea"/>
          <a:cs typeface="+mn-cs"/>
        </a:defRPr>
      </a:lvl6pPr>
      <a:lvl7pPr marL="12154091" algn="l" defTabSz="4051363" rtl="0" eaLnBrk="1" latinLnBrk="0" hangingPunct="1">
        <a:defRPr sz="7932" kern="1200">
          <a:solidFill>
            <a:schemeClr val="tx1"/>
          </a:solidFill>
          <a:latin typeface="+mn-lt"/>
          <a:ea typeface="+mn-ea"/>
          <a:cs typeface="+mn-cs"/>
        </a:defRPr>
      </a:lvl7pPr>
      <a:lvl8pPr marL="14179773" algn="l" defTabSz="4051363" rtl="0" eaLnBrk="1" latinLnBrk="0" hangingPunct="1">
        <a:defRPr sz="7932" kern="1200">
          <a:solidFill>
            <a:schemeClr val="tx1"/>
          </a:solidFill>
          <a:latin typeface="+mn-lt"/>
          <a:ea typeface="+mn-ea"/>
          <a:cs typeface="+mn-cs"/>
        </a:defRPr>
      </a:lvl8pPr>
      <a:lvl9pPr marL="16205455" algn="l" defTabSz="4051363" rtl="0" eaLnBrk="1" latinLnBrk="0" hangingPunct="1">
        <a:defRPr sz="79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8">
            <a:extLst>
              <a:ext uri="{FF2B5EF4-FFF2-40B4-BE49-F238E27FC236}">
                <a16:creationId xmlns:a16="http://schemas.microsoft.com/office/drawing/2014/main" id="{4AF6D045-79BE-4E1B-8962-7398D7E63C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2713" y="8001000"/>
            <a:ext cx="10558462" cy="415925"/>
          </a:xfrm>
          <a:prstGeom prst="rect">
            <a:avLst/>
          </a:prstGeom>
          <a:noFill/>
          <a:ln>
            <a:noFill/>
          </a:ln>
        </p:spPr>
        <p:txBody>
          <a:bodyPr anchor="ctr">
            <a:spAutoFit/>
          </a:bodyPr>
          <a:lstStyle>
            <a:lvl1pPr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defTabSz="873892" eaLnBrk="1" hangingPunct="1">
              <a:defRPr/>
            </a:pPr>
            <a:r>
              <a:rPr lang="en-GB" altLang="en-US" sz="2103" i="1"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endParaRPr lang="en-GB" altLang="en-US" sz="2103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B63C60A1-A417-4CF0-8250-58D12B7BB2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2750" y="5454650"/>
            <a:ext cx="14400213" cy="35999738"/>
          </a:xfrm>
        </p:spPr>
        <p:txBody>
          <a:bodyPr rtlCol="0">
            <a:normAutofit/>
          </a:bodyPr>
          <a:lstStyle/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2800" b="1" i="1" dirty="0" err="1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Abstract</a:t>
            </a:r>
            <a:endParaRPr lang="tr-TR" sz="2800" b="1" i="1" dirty="0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2200" dirty="0" err="1">
                <a:latin typeface="Helvetica" panose="020B0604020202020204" pitchFamily="34" charset="0"/>
                <a:cs typeface="Helvetica" panose="020B0604020202020204" pitchFamily="34" charset="0"/>
              </a:rPr>
              <a:t>Please</a:t>
            </a:r>
            <a:r>
              <a:rPr lang="tr-TR" sz="22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tr-TR" sz="2200" dirty="0" err="1">
                <a:latin typeface="Helvetica" panose="020B0604020202020204" pitchFamily="34" charset="0"/>
                <a:cs typeface="Helvetica" panose="020B0604020202020204" pitchFamily="34" charset="0"/>
              </a:rPr>
              <a:t>use</a:t>
            </a:r>
            <a:r>
              <a:rPr lang="tr-TR" sz="2200" dirty="0">
                <a:latin typeface="Helvetica" panose="020B0604020202020204" pitchFamily="34" charset="0"/>
                <a:cs typeface="Helvetica" panose="020B0604020202020204" pitchFamily="34" charset="0"/>
              </a:rPr>
              <a:t> 1.5 </a:t>
            </a:r>
            <a:r>
              <a:rPr lang="tr-TR" sz="2200" dirty="0" err="1">
                <a:latin typeface="Helvetica" panose="020B0604020202020204" pitchFamily="34" charset="0"/>
                <a:cs typeface="Helvetica" panose="020B0604020202020204" pitchFamily="34" charset="0"/>
              </a:rPr>
              <a:t>line</a:t>
            </a:r>
            <a:r>
              <a:rPr lang="tr-TR" sz="22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tr-TR" sz="2200" dirty="0" err="1">
                <a:latin typeface="Helvetica" panose="020B0604020202020204" pitchFamily="34" charset="0"/>
                <a:cs typeface="Helvetica" panose="020B0604020202020204" pitchFamily="34" charset="0"/>
              </a:rPr>
              <a:t>spacing</a:t>
            </a:r>
            <a:r>
              <a:rPr lang="tr-TR" sz="2200" dirty="0">
                <a:latin typeface="Helvetica" panose="020B0604020202020204" pitchFamily="34" charset="0"/>
                <a:cs typeface="Helvetica" panose="020B0604020202020204" pitchFamily="34" charset="0"/>
              </a:rPr>
              <a:t>, 22 punto </a:t>
            </a:r>
            <a:r>
              <a:rPr lang="tr-TR" sz="2200" dirty="0" err="1">
                <a:latin typeface="Helvetica" panose="020B0604020202020204" pitchFamily="34" charset="0"/>
                <a:cs typeface="Helvetica" panose="020B0604020202020204" pitchFamily="34" charset="0"/>
              </a:rPr>
              <a:t>Calibri</a:t>
            </a:r>
            <a:r>
              <a:rPr lang="tr-TR" sz="22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tr-TR" sz="2200" dirty="0" err="1">
                <a:latin typeface="Helvetica" panose="020B0604020202020204" pitchFamily="34" charset="0"/>
                <a:cs typeface="Helvetica" panose="020B0604020202020204" pitchFamily="34" charset="0"/>
              </a:rPr>
              <a:t>Arial</a:t>
            </a:r>
            <a:r>
              <a:rPr lang="tr-TR" sz="2200" dirty="0">
                <a:latin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tr-TR" sz="2200" dirty="0" err="1">
                <a:latin typeface="Helvetica" panose="020B0604020202020204" pitchFamily="34" charset="0"/>
                <a:cs typeface="Helvetica" panose="020B0604020202020204" pitchFamily="34" charset="0"/>
              </a:rPr>
              <a:t>Helvetica</a:t>
            </a:r>
            <a:r>
              <a:rPr lang="tr-TR" sz="22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tr-TR" sz="2200" dirty="0" err="1">
                <a:latin typeface="Helvetica" panose="020B0604020202020204" pitchFamily="34" charset="0"/>
                <a:cs typeface="Helvetica" panose="020B0604020202020204" pitchFamily="34" charset="0"/>
              </a:rPr>
              <a:t>fonts</a:t>
            </a:r>
            <a:r>
              <a:rPr lang="tr-TR" sz="2200" dirty="0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tr-TR" sz="2200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00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00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00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00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00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00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00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00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00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2294" b="1" i="1" dirty="0" err="1">
                <a:latin typeface="Helvetica" panose="020B0604020202020204" pitchFamily="34" charset="0"/>
                <a:cs typeface="Helvetica" panose="020B0604020202020204" pitchFamily="34" charset="0"/>
              </a:rPr>
              <a:t>Keywords</a:t>
            </a:r>
            <a:r>
              <a:rPr lang="tr-TR" sz="2294" b="1" i="1" dirty="0">
                <a:latin typeface="Helvetica" panose="020B0604020202020204" pitchFamily="34" charset="0"/>
                <a:cs typeface="Helvetica" panose="020B0604020202020204" pitchFamily="34" charset="0"/>
              </a:rPr>
              <a:t>: </a:t>
            </a: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tr-TR" sz="2800" b="1" i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1. </a:t>
            </a:r>
            <a:r>
              <a:rPr lang="en-GB" sz="2800" b="1" i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Introduction</a:t>
            </a:r>
            <a:r>
              <a:rPr lang="tr-TR" sz="2800" dirty="0">
                <a:latin typeface="Helvetica" panose="020B0604020202020204" pitchFamily="34" charset="0"/>
                <a:cs typeface="Helvetica" panose="020B0604020202020204" pitchFamily="34" charset="0"/>
              </a:rPr>
              <a:t>	</a:t>
            </a: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en-GB" sz="2800" b="1" i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 </a:t>
            </a:r>
            <a:r>
              <a:rPr lang="tr-TR" sz="2800" b="1" i="1" dirty="0" err="1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Experimental</a:t>
            </a:r>
            <a:r>
              <a:rPr lang="tr-TR" sz="2800" b="1" i="1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tr-TR" sz="2800" b="1" i="1" dirty="0" err="1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Procedures</a:t>
            </a:r>
            <a:endParaRPr lang="en-GB" sz="2800" b="1" i="1" dirty="0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b="1" i="1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tr-TR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1519261" indent="-1519261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defRPr/>
            </a:pPr>
            <a:endParaRPr lang="en-GB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just" defTabSz="4051363" eaLnBrk="1" fontAlgn="auto" hangingPunct="1">
              <a:lnSpc>
                <a:spcPct val="150000"/>
              </a:lnSpc>
              <a:spcBef>
                <a:spcPts val="600"/>
              </a:spcBef>
              <a:spcAft>
                <a:spcPts val="573"/>
              </a:spcAft>
              <a:buFont typeface="Arial" panose="020B0604020202020204" pitchFamily="34" charset="0"/>
              <a:buNone/>
              <a:defRPr/>
            </a:pPr>
            <a:endParaRPr lang="en-US" sz="2294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31" name="Rectangle 15">
            <a:extLst>
              <a:ext uri="{FF2B5EF4-FFF2-40B4-BE49-F238E27FC236}">
                <a16:creationId xmlns:a16="http://schemas.microsoft.com/office/drawing/2014/main" id="{92CF47AC-EB98-4B75-B709-A226BFD571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88" y="279400"/>
            <a:ext cx="185737" cy="1312863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238625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238625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238625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238625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4194799" eaLnBrk="1" hangingPunct="1">
              <a:defRPr/>
            </a:pPr>
            <a:endParaRPr lang="tr-TR" altLang="en-US" sz="7932"/>
          </a:p>
        </p:txBody>
      </p:sp>
      <p:sp>
        <p:nvSpPr>
          <p:cNvPr id="4101" name="20 Metin kutusu">
            <a:extLst>
              <a:ext uri="{FF2B5EF4-FFF2-40B4-BE49-F238E27FC236}">
                <a16:creationId xmlns:a16="http://schemas.microsoft.com/office/drawing/2014/main" id="{B087424B-1BB9-497D-B9CB-F6B75E58C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01938" y="5454650"/>
            <a:ext cx="14400212" cy="3599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46075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tabLst>
                <a:tab pos="346075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tabLst>
                <a:tab pos="346075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tabLst>
                <a:tab pos="346075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tabLst>
                <a:tab pos="346075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8845550" indent="-6578600" defTabSz="4194175"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302750" indent="-6578600" defTabSz="4194175"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9759950" indent="-6578600" defTabSz="4194175"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0217150" indent="-6578600" defTabSz="4194175" eaLnBrk="0" fontAlgn="base" hangingPunct="0">
              <a:spcBef>
                <a:spcPct val="0"/>
              </a:spcBef>
              <a:spcAft>
                <a:spcPct val="0"/>
              </a:spcAft>
              <a:tabLst>
                <a:tab pos="346075" algn="l"/>
              </a:tabLst>
              <a:defRPr sz="8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tr-TR" altLang="en-US" sz="2800" b="1" i="1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3. Experimental Results and Discussion</a:t>
            </a: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r>
              <a:rPr lang="tr-TR" altLang="en-US" sz="2800" b="1" i="1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4</a:t>
            </a:r>
            <a:r>
              <a:rPr lang="en-US" altLang="en-US" sz="2800" b="1" i="1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  <a:r>
              <a:rPr lang="en-GB" altLang="en-US" sz="2800" b="1" i="1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 Conclusion</a:t>
            </a:r>
            <a:endParaRPr lang="en-US" altLang="en-US" sz="28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just"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/>
            <a:endParaRPr lang="tr-TR" altLang="en-US" sz="220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r>
              <a:rPr lang="tr-TR" altLang="en-US" sz="2800" b="1" i="1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References</a:t>
            </a: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20000"/>
              </a:spcBef>
            </a:pPr>
            <a:endParaRPr lang="tr-TR" altLang="en-US" sz="2200" b="1" i="1">
              <a:solidFill>
                <a:srgbClr val="FF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2" name="21 Metin kutusu">
            <a:extLst>
              <a:ext uri="{FF2B5EF4-FFF2-40B4-BE49-F238E27FC236}">
                <a16:creationId xmlns:a16="http://schemas.microsoft.com/office/drawing/2014/main" id="{45F29EFB-4374-4330-8520-FD50B79A5AC0}"/>
              </a:ext>
            </a:extLst>
          </p:cNvPr>
          <p:cNvSpPr txBox="1"/>
          <p:nvPr/>
        </p:nvSpPr>
        <p:spPr>
          <a:xfrm>
            <a:off x="20670838" y="26863675"/>
            <a:ext cx="7573962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defTabSz="4194799" eaLnBrk="1" hangingPunct="1">
              <a:defRPr/>
            </a:pPr>
            <a:r>
              <a:rPr lang="tr-TR" sz="2103" dirty="0">
                <a:latin typeface="+mj-lt"/>
              </a:rPr>
              <a:t>.</a:t>
            </a:r>
            <a:endParaRPr lang="tr-TR" sz="2103" dirty="0">
              <a:latin typeface="+mj-lt"/>
              <a:cs typeface="Arial" charset="0"/>
            </a:endParaRPr>
          </a:p>
        </p:txBody>
      </p:sp>
      <p:cxnSp>
        <p:nvCxnSpPr>
          <p:cNvPr id="37" name="36 Düz Ok Bağlayıcısı">
            <a:extLst>
              <a:ext uri="{FF2B5EF4-FFF2-40B4-BE49-F238E27FC236}">
                <a16:creationId xmlns:a16="http://schemas.microsoft.com/office/drawing/2014/main" id="{4175EC2D-90E6-4AD6-98BD-E5B0F42AE008}"/>
              </a:ext>
            </a:extLst>
          </p:cNvPr>
          <p:cNvCxnSpPr/>
          <p:nvPr/>
        </p:nvCxnSpPr>
        <p:spPr>
          <a:xfrm>
            <a:off x="26060400" y="4506913"/>
            <a:ext cx="517525" cy="344487"/>
          </a:xfrm>
          <a:prstGeom prst="straightConnector1">
            <a:avLst/>
          </a:prstGeom>
          <a:ln w="57150">
            <a:solidFill>
              <a:schemeClr val="bg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Düz Ok Bağlayıcısı">
            <a:extLst>
              <a:ext uri="{FF2B5EF4-FFF2-40B4-BE49-F238E27FC236}">
                <a16:creationId xmlns:a16="http://schemas.microsoft.com/office/drawing/2014/main" id="{A31F5D78-F8BD-487C-A872-A8C81EAFA029}"/>
              </a:ext>
            </a:extLst>
          </p:cNvPr>
          <p:cNvCxnSpPr/>
          <p:nvPr/>
        </p:nvCxnSpPr>
        <p:spPr>
          <a:xfrm flipV="1">
            <a:off x="24658638" y="9677400"/>
            <a:ext cx="517525" cy="344488"/>
          </a:xfrm>
          <a:prstGeom prst="straightConnector1">
            <a:avLst/>
          </a:prstGeom>
          <a:ln w="57150">
            <a:solidFill>
              <a:schemeClr val="bg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Düz Ok Bağlayıcısı">
            <a:extLst>
              <a:ext uri="{FF2B5EF4-FFF2-40B4-BE49-F238E27FC236}">
                <a16:creationId xmlns:a16="http://schemas.microsoft.com/office/drawing/2014/main" id="{283B85FC-0474-4FA2-8A0F-16269571027D}"/>
              </a:ext>
            </a:extLst>
          </p:cNvPr>
          <p:cNvCxnSpPr/>
          <p:nvPr/>
        </p:nvCxnSpPr>
        <p:spPr>
          <a:xfrm rot="10800000">
            <a:off x="24312563" y="15211425"/>
            <a:ext cx="517525" cy="344488"/>
          </a:xfrm>
          <a:prstGeom prst="straightConnector1">
            <a:avLst/>
          </a:prstGeom>
          <a:ln w="57150">
            <a:solidFill>
              <a:schemeClr val="bg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Düz Ok Bağlayıcısı">
            <a:extLst>
              <a:ext uri="{FF2B5EF4-FFF2-40B4-BE49-F238E27FC236}">
                <a16:creationId xmlns:a16="http://schemas.microsoft.com/office/drawing/2014/main" id="{8399F180-E280-4037-93D2-F729FF408770}"/>
              </a:ext>
            </a:extLst>
          </p:cNvPr>
          <p:cNvCxnSpPr/>
          <p:nvPr/>
        </p:nvCxnSpPr>
        <p:spPr>
          <a:xfrm rot="10800000">
            <a:off x="24676100" y="19143663"/>
            <a:ext cx="517525" cy="344487"/>
          </a:xfrm>
          <a:prstGeom prst="straightConnector1">
            <a:avLst/>
          </a:prstGeom>
          <a:ln w="57150">
            <a:solidFill>
              <a:schemeClr val="bg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Düz Bağlayıcı">
            <a:extLst>
              <a:ext uri="{FF2B5EF4-FFF2-40B4-BE49-F238E27FC236}">
                <a16:creationId xmlns:a16="http://schemas.microsoft.com/office/drawing/2014/main" id="{0E85DF87-2C61-4E12-864A-EB158DA79412}"/>
              </a:ext>
            </a:extLst>
          </p:cNvPr>
          <p:cNvCxnSpPr/>
          <p:nvPr/>
        </p:nvCxnSpPr>
        <p:spPr>
          <a:xfrm>
            <a:off x="15136813" y="5378450"/>
            <a:ext cx="0" cy="35999738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3" name="54 Metin kutusu">
            <a:extLst>
              <a:ext uri="{FF2B5EF4-FFF2-40B4-BE49-F238E27FC236}">
                <a16:creationId xmlns:a16="http://schemas.microsoft.com/office/drawing/2014/main" id="{5B4BC6C7-92C1-47C4-A932-536AA39EF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6663" y="8148638"/>
            <a:ext cx="363537" cy="13128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238625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238625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238625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238625" eaLnBrk="0" fontAlgn="base" hangingPunct="0">
              <a:spcBef>
                <a:spcPct val="0"/>
              </a:spcBef>
              <a:spcAft>
                <a:spcPct val="0"/>
              </a:spcAft>
              <a:defRPr sz="83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defTabSz="4194799" eaLnBrk="1" hangingPunct="1">
              <a:defRPr/>
            </a:pPr>
            <a:endParaRPr lang="tr-TR" altLang="en-US" sz="7932"/>
          </a:p>
        </p:txBody>
      </p:sp>
      <p:sp>
        <p:nvSpPr>
          <p:cNvPr id="3" name="Metin kutusu 2">
            <a:extLst>
              <a:ext uri="{FF2B5EF4-FFF2-40B4-BE49-F238E27FC236}">
                <a16:creationId xmlns:a16="http://schemas.microsoft.com/office/drawing/2014/main" id="{236C7B2E-8818-4047-91EA-A5E613E81A3F}"/>
              </a:ext>
            </a:extLst>
          </p:cNvPr>
          <p:cNvSpPr txBox="1"/>
          <p:nvPr/>
        </p:nvSpPr>
        <p:spPr>
          <a:xfrm>
            <a:off x="7710488" y="735013"/>
            <a:ext cx="15003462" cy="45545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defTabSz="4194799" eaLnBrk="1" hangingPunct="1">
              <a:defRPr/>
            </a:pPr>
            <a:r>
              <a:rPr lang="tr-TR" sz="8600" b="1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POSTER TEMPLATE of UDCS’23</a:t>
            </a:r>
          </a:p>
          <a:p>
            <a:pPr algn="ctr" defTabSz="4194799" eaLnBrk="1" hangingPunct="1">
              <a:defRPr/>
            </a:pPr>
            <a:r>
              <a:rPr lang="tr-TR" sz="3600" b="1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Author Name </a:t>
            </a:r>
            <a:r>
              <a:rPr lang="tr-TR" sz="3600" b="1" dirty="0" err="1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Lastname</a:t>
            </a:r>
            <a:r>
              <a:rPr lang="tr-TR" sz="3600" b="1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 </a:t>
            </a:r>
            <a:r>
              <a:rPr lang="tr-TR" sz="3600" b="1" baseline="30000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1</a:t>
            </a:r>
            <a:r>
              <a:rPr lang="tr-TR" sz="3600" b="1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, Author Name </a:t>
            </a:r>
            <a:r>
              <a:rPr lang="tr-TR" sz="3600" b="1" dirty="0" err="1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Lastname</a:t>
            </a:r>
            <a:r>
              <a:rPr lang="tr-TR" sz="3600" b="1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 </a:t>
            </a:r>
            <a:r>
              <a:rPr lang="tr-TR" sz="3600" b="1" baseline="30000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2,</a:t>
            </a:r>
            <a:r>
              <a:rPr lang="tr-TR" sz="3600" b="1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 Author Name </a:t>
            </a:r>
            <a:r>
              <a:rPr lang="tr-TR" sz="3600" b="1" dirty="0" err="1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Lastname</a:t>
            </a:r>
            <a:r>
              <a:rPr lang="tr-TR" sz="3600" b="1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 </a:t>
            </a:r>
            <a:r>
              <a:rPr lang="tr-TR" sz="3600" b="1" baseline="30000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3</a:t>
            </a:r>
          </a:p>
          <a:p>
            <a:pPr algn="ctr" defTabSz="4194799" eaLnBrk="1" hangingPunct="1">
              <a:defRPr/>
            </a:pPr>
            <a:endParaRPr lang="tr-TR" sz="3600" b="1" baseline="30000" dirty="0">
              <a:solidFill>
                <a:srgbClr val="0000FF"/>
              </a:solidFill>
              <a:latin typeface="+mj-lt"/>
              <a:cs typeface="Helvetica" panose="020B0604020202020204" pitchFamily="34" charset="0"/>
            </a:endParaRPr>
          </a:p>
          <a:p>
            <a:pPr algn="ctr" defTabSz="4194799" eaLnBrk="1" hangingPunct="1">
              <a:defRPr/>
            </a:pPr>
            <a:r>
              <a:rPr lang="tr-TR" sz="3600" b="1" baseline="30000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1 </a:t>
            </a:r>
            <a:r>
              <a:rPr lang="tr-TR" sz="3600" b="1" i="1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Affiliations of First Author (e-mail: asdf@abc.edu )</a:t>
            </a:r>
          </a:p>
          <a:p>
            <a:pPr algn="ctr" defTabSz="4194799" eaLnBrk="1" hangingPunct="1">
              <a:defRPr/>
            </a:pPr>
            <a:r>
              <a:rPr lang="tr-TR" sz="3600" b="1" baseline="30000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2 </a:t>
            </a:r>
            <a:r>
              <a:rPr lang="tr-TR" sz="3600" b="1" i="1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Affiliations of Second Author (e-mail: asdf@abc.edu )</a:t>
            </a:r>
          </a:p>
          <a:p>
            <a:pPr algn="ctr" defTabSz="4194799" eaLnBrk="1" hangingPunct="1">
              <a:defRPr/>
            </a:pPr>
            <a:r>
              <a:rPr lang="tr-TR" sz="3600" b="1" baseline="30000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3 </a:t>
            </a:r>
            <a:r>
              <a:rPr lang="tr-TR" sz="3600" b="1" i="1" dirty="0">
                <a:solidFill>
                  <a:srgbClr val="0000FF"/>
                </a:solidFill>
                <a:latin typeface="+mj-lt"/>
                <a:cs typeface="Helvetica" panose="020B0604020202020204" pitchFamily="34" charset="0"/>
              </a:rPr>
              <a:t>Affiliations of Third Author (e-mail: asdf@abc.edu )</a:t>
            </a:r>
          </a:p>
          <a:p>
            <a:pPr algn="ctr" defTabSz="4194799" eaLnBrk="1" hangingPunct="1">
              <a:defRPr/>
            </a:pPr>
            <a:endParaRPr lang="en-US" sz="3600" b="1" i="1" dirty="0">
              <a:solidFill>
                <a:srgbClr val="0000FF"/>
              </a:solidFill>
              <a:latin typeface="+mj-lt"/>
              <a:cs typeface="Helvetica" panose="020B0604020202020204" pitchFamily="34" charset="0"/>
            </a:endParaRPr>
          </a:p>
        </p:txBody>
      </p:sp>
      <p:sp>
        <p:nvSpPr>
          <p:cNvPr id="4111" name="TextBox 1">
            <a:extLst>
              <a:ext uri="{FF2B5EF4-FFF2-40B4-BE49-F238E27FC236}">
                <a16:creationId xmlns:a16="http://schemas.microsoft.com/office/drawing/2014/main" id="{F2D322EC-E172-4823-88A0-3EB58AC1A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725" y="7837488"/>
            <a:ext cx="13450888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altLang="en-US" sz="3200"/>
              <a:t>Sections are an example for authors. Authors may regulate all the titles or sections. </a:t>
            </a:r>
          </a:p>
        </p:txBody>
      </p:sp>
      <p:pic>
        <p:nvPicPr>
          <p:cNvPr id="5" name="Resim 4" descr="metin içeren bir resim&#10;&#10;Açıklama otomatik olarak oluşturuldu">
            <a:extLst>
              <a:ext uri="{FF2B5EF4-FFF2-40B4-BE49-F238E27FC236}">
                <a16:creationId xmlns:a16="http://schemas.microsoft.com/office/drawing/2014/main" id="{D3635C41-F3EC-2692-2241-E887205519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725" y="711211"/>
            <a:ext cx="4707423" cy="2861781"/>
          </a:xfrm>
          <a:prstGeom prst="rect">
            <a:avLst/>
          </a:prstGeom>
        </p:spPr>
      </p:pic>
      <p:pic>
        <p:nvPicPr>
          <p:cNvPr id="4" name="Resim 3">
            <a:extLst>
              <a:ext uri="{FF2B5EF4-FFF2-40B4-BE49-F238E27FC236}">
                <a16:creationId xmlns:a16="http://schemas.microsoft.com/office/drawing/2014/main" id="{503060CE-F7F5-CBAD-A42D-5839620E84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67206" y="711211"/>
            <a:ext cx="4877594" cy="37957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115</Words>
  <Application>Microsoft Office PowerPoint</Application>
  <PresentationFormat>Özel</PresentationFormat>
  <Paragraphs>153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Times New Roman</vt:lpstr>
      <vt:lpstr>Office Theme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safapolat</dc:creator>
  <cp:lastModifiedBy>Fatih AYDIN</cp:lastModifiedBy>
  <cp:revision>73</cp:revision>
  <dcterms:created xsi:type="dcterms:W3CDTF">2010-05-12T07:19:08Z</dcterms:created>
  <dcterms:modified xsi:type="dcterms:W3CDTF">2022-11-14T07:50:08Z</dcterms:modified>
</cp:coreProperties>
</file>